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9144000" cy="6858000" type="screen4x3"/>
  <p:notesSz cx="6724650" cy="9774238"/>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Χωρίς στυλ, πλέγμα πίνακα">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Φωτεινό στυλ 1 - Έμφαση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lvl1pPr>
              <a:defRPr/>
            </a:lvl1pPr>
          </a:lstStyle>
          <a:p>
            <a:pPr>
              <a:defRPr/>
            </a:pPr>
            <a:fld id="{18219091-94F0-472A-B88B-92D5F59E486F}" type="datetimeFigureOut">
              <a:rPr lang="el-GR"/>
              <a:pPr>
                <a:defRPr/>
              </a:pPr>
              <a:t>12/4/2017</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22A1BD9C-6E02-403E-870A-E02062AFBFC3}" type="slidenum">
              <a:rPr lang="el-GR"/>
              <a:pPr>
                <a:defRPr/>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lvl1pPr>
              <a:defRPr/>
            </a:lvl1pPr>
          </a:lstStyle>
          <a:p>
            <a:pPr>
              <a:defRPr/>
            </a:pPr>
            <a:fld id="{52898BF1-C15B-440A-B938-52CBD00CA70E}" type="datetimeFigureOut">
              <a:rPr lang="el-GR"/>
              <a:pPr>
                <a:defRPr/>
              </a:pPr>
              <a:t>12/4/2017</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2D5CA516-FBF0-417D-8FAD-47D939ED5DC4}"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lvl1pPr>
              <a:defRPr/>
            </a:lvl1pPr>
          </a:lstStyle>
          <a:p>
            <a:pPr>
              <a:defRPr/>
            </a:pPr>
            <a:fld id="{0EE8D9AC-0F9F-4A6C-98CA-831D5CDE6633}" type="datetimeFigureOut">
              <a:rPr lang="el-GR"/>
              <a:pPr>
                <a:defRPr/>
              </a:pPr>
              <a:t>12/4/2017</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2E788DB9-8F17-4612-BF7C-A2E030C46F46}"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lvl1pPr>
              <a:defRPr/>
            </a:lvl1pPr>
          </a:lstStyle>
          <a:p>
            <a:pPr>
              <a:defRPr/>
            </a:pPr>
            <a:fld id="{AC280305-4623-4CCF-911B-5D6175998CD3}" type="datetimeFigureOut">
              <a:rPr lang="el-GR"/>
              <a:pPr>
                <a:defRPr/>
              </a:pPr>
              <a:t>12/4/2017</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640EFE32-15B3-4501-BBAF-090B6DDEC9D6}"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0526035-E7EF-4E24-8FA1-E3C378E413B2}" type="datetimeFigureOut">
              <a:rPr lang="el-GR"/>
              <a:pPr>
                <a:defRPr/>
              </a:pPr>
              <a:t>12/4/2017</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6F5A6317-6450-4592-A98E-83609D6E01DF}"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3"/>
          <p:cNvSpPr>
            <a:spLocks noGrp="1"/>
          </p:cNvSpPr>
          <p:nvPr>
            <p:ph type="dt" sz="half" idx="10"/>
          </p:nvPr>
        </p:nvSpPr>
        <p:spPr/>
        <p:txBody>
          <a:bodyPr/>
          <a:lstStyle>
            <a:lvl1pPr>
              <a:defRPr/>
            </a:lvl1pPr>
          </a:lstStyle>
          <a:p>
            <a:pPr>
              <a:defRPr/>
            </a:pPr>
            <a:fld id="{5FB4F8E4-BDBE-4596-98FB-30B12C34ECB4}" type="datetimeFigureOut">
              <a:rPr lang="el-GR"/>
              <a:pPr>
                <a:defRPr/>
              </a:pPr>
              <a:t>12/4/2017</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8325A513-FFA3-45AC-8683-52744BA6DE1A}"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3"/>
          <p:cNvSpPr>
            <a:spLocks noGrp="1"/>
          </p:cNvSpPr>
          <p:nvPr>
            <p:ph type="dt" sz="half" idx="10"/>
          </p:nvPr>
        </p:nvSpPr>
        <p:spPr/>
        <p:txBody>
          <a:bodyPr/>
          <a:lstStyle>
            <a:lvl1pPr>
              <a:defRPr/>
            </a:lvl1pPr>
          </a:lstStyle>
          <a:p>
            <a:pPr>
              <a:defRPr/>
            </a:pPr>
            <a:fld id="{C9980A70-B7B0-4184-8165-A1B2320301E1}" type="datetimeFigureOut">
              <a:rPr lang="el-GR"/>
              <a:pPr>
                <a:defRPr/>
              </a:pPr>
              <a:t>12/4/2017</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232D7312-BD51-4631-AFD4-883DDD56857A}"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3"/>
          <p:cNvSpPr>
            <a:spLocks noGrp="1"/>
          </p:cNvSpPr>
          <p:nvPr>
            <p:ph type="dt" sz="half" idx="10"/>
          </p:nvPr>
        </p:nvSpPr>
        <p:spPr/>
        <p:txBody>
          <a:bodyPr/>
          <a:lstStyle>
            <a:lvl1pPr>
              <a:defRPr/>
            </a:lvl1pPr>
          </a:lstStyle>
          <a:p>
            <a:pPr>
              <a:defRPr/>
            </a:pPr>
            <a:fld id="{61DEC636-D75B-487B-9450-454286B9ABD1}" type="datetimeFigureOut">
              <a:rPr lang="el-GR"/>
              <a:pPr>
                <a:defRPr/>
              </a:pPr>
              <a:t>12/4/2017</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6F5711D3-7599-4BFD-9CFB-9D566D36499F}"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F0F293A-D877-4B64-8213-BBAF719725CA}" type="datetimeFigureOut">
              <a:rPr lang="el-GR"/>
              <a:pPr>
                <a:defRPr/>
              </a:pPr>
              <a:t>12/4/2017</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B6941B9E-9F66-4482-9A76-686CA7EDCDBB}"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3DEFD2F-B1F8-4859-AD0C-2C1B4F4F1308}" type="datetimeFigureOut">
              <a:rPr lang="el-GR"/>
              <a:pPr>
                <a:defRPr/>
              </a:pPr>
              <a:t>12/4/2017</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1FA1CDE7-4A29-4E8F-8574-F844288240DF}"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CE31A71-6DCF-4378-8813-0F41F679A40C}" type="datetimeFigureOut">
              <a:rPr lang="el-GR"/>
              <a:pPr>
                <a:defRPr/>
              </a:pPr>
              <a:t>12/4/2017</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B394E6AF-02D1-4BBA-945F-1EE7491E2B09}"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l-G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EE089B1-5235-4C12-BE12-1941ED152A28}" type="datetimeFigureOut">
              <a:rPr lang="el-GR"/>
              <a:pPr>
                <a:defRPr/>
              </a:pPr>
              <a:t>12/4/2017</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01ADD71-36CC-4842-8C9B-271B4C5B6064}"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2627784" y="2276872"/>
            <a:ext cx="6329319" cy="2798988"/>
          </a:xfrm>
        </p:spPr>
        <p:txBody>
          <a:bodyPr/>
          <a:lstStyle/>
          <a:p>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Το Υπουργείο Περιβάλλοντος &amp;  Ενέργειας, </a:t>
            </a: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ο  Σύνδεσμος Βιομηχανιών Θεσσαλίας &amp; Κεντρικής Ελλάδος</a:t>
            </a: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και</a:t>
            </a: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το Επιμελητήριο Φθιώτιδας  </a:t>
            </a: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σας προσκαλούν σε ενημερωτική εκδήλωση  για το</a:t>
            </a: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 </a:t>
            </a: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b="1"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ΗΛΕΚΤΡΟΝΙΚΟ ΜΗΤΡΩΟ ΑΠΟΒΛΗΤΩΝ (ΗΜΑ</a:t>
            </a:r>
            <a:r>
              <a:rPr lang="el-GR" sz="1600" dirty="0">
                <a:latin typeface="Verdana" panose="020B0604030504040204" pitchFamily="34" charset="0"/>
                <a:ea typeface="Verdana" panose="020B0604030504040204" pitchFamily="34" charset="0"/>
                <a:cs typeface="Verdana" panose="020B0604030504040204" pitchFamily="34" charset="0"/>
              </a:rPr>
              <a:t>)</a:t>
            </a:r>
            <a:br>
              <a:rPr lang="el-GR" dirty="0"/>
            </a:br>
            <a:br>
              <a:rPr lang="el-GR" sz="1600" dirty="0">
                <a:latin typeface="Verdana" panose="020B0604030504040204" pitchFamily="34" charset="0"/>
                <a:ea typeface="Verdana" panose="020B0604030504040204" pitchFamily="34" charset="0"/>
                <a:cs typeface="Verdana" panose="020B0604030504040204" pitchFamily="34" charset="0"/>
              </a:rPr>
            </a:br>
            <a:r>
              <a:rPr lang="el-GR" sz="1600" dirty="0">
                <a:latin typeface="Verdana" panose="020B0604030504040204" pitchFamily="34" charset="0"/>
                <a:ea typeface="Verdana" panose="020B0604030504040204" pitchFamily="34" charset="0"/>
                <a:cs typeface="Verdana" panose="020B0604030504040204" pitchFamily="34" charset="0"/>
              </a:rPr>
              <a:t>τη </a:t>
            </a:r>
            <a:r>
              <a:rPr lang="el-GR" sz="1600" b="1" dirty="0">
                <a:latin typeface="Verdana" panose="020B0604030504040204" pitchFamily="34" charset="0"/>
                <a:ea typeface="Verdana" panose="020B0604030504040204" pitchFamily="34" charset="0"/>
                <a:cs typeface="Verdana" panose="020B0604030504040204" pitchFamily="34" charset="0"/>
              </a:rPr>
              <a:t>Δευτέρα  24  Απριλίου </a:t>
            </a:r>
            <a:r>
              <a:rPr lang="el-GR" sz="1600" dirty="0">
                <a:latin typeface="Verdana" panose="020B0604030504040204" pitchFamily="34" charset="0"/>
                <a:ea typeface="Verdana" panose="020B0604030504040204" pitchFamily="34" charset="0"/>
                <a:cs typeface="Verdana" panose="020B0604030504040204" pitchFamily="34" charset="0"/>
              </a:rPr>
              <a:t>και ώρα  </a:t>
            </a:r>
            <a:r>
              <a:rPr lang="el-GR" sz="1600" b="1" dirty="0">
                <a:latin typeface="Verdana" panose="020B0604030504040204" pitchFamily="34" charset="0"/>
                <a:ea typeface="Verdana" panose="020B0604030504040204" pitchFamily="34" charset="0"/>
                <a:cs typeface="Verdana" panose="020B0604030504040204" pitchFamily="34" charset="0"/>
              </a:rPr>
              <a:t>16.30</a:t>
            </a:r>
            <a:r>
              <a:rPr lang="el-GR" sz="1600" dirty="0">
                <a:latin typeface="Verdana" panose="020B0604030504040204" pitchFamily="34" charset="0"/>
                <a:ea typeface="Verdana" panose="020B0604030504040204" pitchFamily="34" charset="0"/>
                <a:cs typeface="Verdana" panose="020B0604030504040204" pitchFamily="34" charset="0"/>
              </a:rPr>
              <a:t> στην αίθουσα εκδηλώσεων του </a:t>
            </a:r>
            <a:r>
              <a:rPr lang="el-GR" sz="1600" u="sng" dirty="0">
                <a:latin typeface="Verdana" panose="020B0604030504040204" pitchFamily="34" charset="0"/>
                <a:ea typeface="Verdana" panose="020B0604030504040204" pitchFamily="34" charset="0"/>
                <a:cs typeface="Verdana" panose="020B0604030504040204" pitchFamily="34" charset="0"/>
              </a:rPr>
              <a:t>Επιμελητηρίου Φθιώτιδας, </a:t>
            </a:r>
            <a:br>
              <a:rPr lang="el-GR" sz="1600" u="sng" dirty="0">
                <a:latin typeface="Verdana" panose="020B0604030504040204" pitchFamily="34" charset="0"/>
                <a:ea typeface="Verdana" panose="020B0604030504040204" pitchFamily="34" charset="0"/>
                <a:cs typeface="Verdana" panose="020B0604030504040204" pitchFamily="34" charset="0"/>
              </a:rPr>
            </a:br>
            <a:r>
              <a:rPr lang="el-GR" sz="1600" u="sng" dirty="0" err="1">
                <a:latin typeface="Verdana" panose="020B0604030504040204" pitchFamily="34" charset="0"/>
                <a:ea typeface="Verdana" panose="020B0604030504040204" pitchFamily="34" charset="0"/>
                <a:cs typeface="Verdana" panose="020B0604030504040204" pitchFamily="34" charset="0"/>
              </a:rPr>
              <a:t>Όθωνος</a:t>
            </a:r>
            <a:r>
              <a:rPr lang="el-GR" sz="1600" u="sng" dirty="0">
                <a:latin typeface="Verdana" panose="020B0604030504040204" pitchFamily="34" charset="0"/>
                <a:ea typeface="Verdana" panose="020B0604030504040204" pitchFamily="34" charset="0"/>
                <a:cs typeface="Verdana" panose="020B0604030504040204" pitchFamily="34" charset="0"/>
              </a:rPr>
              <a:t> 3, Λαμία</a:t>
            </a:r>
            <a:br>
              <a:rPr lang="el-GR" sz="1600" u="sng" dirty="0">
                <a:latin typeface="Verdana" panose="020B0604030504040204" pitchFamily="34" charset="0"/>
                <a:ea typeface="Verdana" panose="020B0604030504040204" pitchFamily="34" charset="0"/>
                <a:cs typeface="Verdana" panose="020B0604030504040204" pitchFamily="34" charset="0"/>
              </a:rPr>
            </a:br>
            <a:endParaRPr lang="el-GR" sz="1200" b="1" u="sng" dirty="0">
              <a:latin typeface="Verdana" pitchFamily="34" charset="0"/>
            </a:endParaRPr>
          </a:p>
        </p:txBody>
      </p:sp>
      <p:pic>
        <p:nvPicPr>
          <p:cNvPr id="13314" name="Picture 4"/>
          <p:cNvPicPr>
            <a:picLocks noChangeAspect="1"/>
          </p:cNvPicPr>
          <p:nvPr/>
        </p:nvPicPr>
        <p:blipFill>
          <a:blip r:embed="rId2"/>
          <a:srcRect t="250" r="30881" b="25314"/>
          <a:stretch>
            <a:fillRect/>
          </a:stretch>
        </p:blipFill>
        <p:spPr bwMode="auto">
          <a:xfrm>
            <a:off x="-36513" y="0"/>
            <a:ext cx="2211388" cy="6850063"/>
          </a:xfrm>
          <a:prstGeom prst="rect">
            <a:avLst/>
          </a:prstGeom>
          <a:noFill/>
          <a:ln w="9525">
            <a:noFill/>
            <a:miter lim="800000"/>
            <a:headEnd/>
            <a:tailEnd/>
          </a:ln>
        </p:spPr>
      </p:pic>
      <p:sp>
        <p:nvSpPr>
          <p:cNvPr id="13317" name="TextBox 12"/>
          <p:cNvSpPr txBox="1">
            <a:spLocks noChangeArrowheads="1"/>
          </p:cNvSpPr>
          <p:nvPr/>
        </p:nvSpPr>
        <p:spPr bwMode="auto">
          <a:xfrm>
            <a:off x="2174875" y="1700213"/>
            <a:ext cx="6969125" cy="369887"/>
          </a:xfrm>
          <a:prstGeom prst="rect">
            <a:avLst/>
          </a:prstGeom>
          <a:noFill/>
          <a:ln w="9525">
            <a:noFill/>
            <a:miter lim="800000"/>
            <a:headEnd/>
            <a:tailEnd/>
          </a:ln>
        </p:spPr>
        <p:txBody>
          <a:bodyPr>
            <a:spAutoFit/>
          </a:bodyPr>
          <a:lstStyle/>
          <a:p>
            <a:pPr algn="ctr"/>
            <a:r>
              <a:rPr lang="el-GR" b="1" dirty="0">
                <a:latin typeface="Verdana" pitchFamily="34" charset="0"/>
              </a:rPr>
              <a:t>ΠΡΟΣΚΛΗΣΗ</a:t>
            </a:r>
          </a:p>
        </p:txBody>
      </p:sp>
      <p:grpSp>
        <p:nvGrpSpPr>
          <p:cNvPr id="13318" name="Group 15"/>
          <p:cNvGrpSpPr>
            <a:grpSpLocks/>
          </p:cNvGrpSpPr>
          <p:nvPr/>
        </p:nvGrpSpPr>
        <p:grpSpPr bwMode="auto">
          <a:xfrm>
            <a:off x="2706687" y="265535"/>
            <a:ext cx="1968500" cy="1019175"/>
            <a:chOff x="4355976" y="323131"/>
            <a:chExt cx="1752600" cy="876300"/>
          </a:xfrm>
        </p:grpSpPr>
        <p:pic>
          <p:nvPicPr>
            <p:cNvPr id="13320" name="Picture 13"/>
            <p:cNvPicPr>
              <a:picLocks noChangeAspect="1"/>
            </p:cNvPicPr>
            <p:nvPr/>
          </p:nvPicPr>
          <p:blipFill>
            <a:blip r:embed="rId3"/>
            <a:srcRect/>
            <a:stretch>
              <a:fillRect/>
            </a:stretch>
          </p:blipFill>
          <p:spPr bwMode="auto">
            <a:xfrm>
              <a:off x="4355976" y="332656"/>
              <a:ext cx="876300" cy="866775"/>
            </a:xfrm>
            <a:prstGeom prst="rect">
              <a:avLst/>
            </a:prstGeom>
            <a:noFill/>
            <a:ln w="9525">
              <a:noFill/>
              <a:miter lim="800000"/>
              <a:headEnd/>
              <a:tailEnd/>
            </a:ln>
          </p:spPr>
        </p:pic>
        <p:pic>
          <p:nvPicPr>
            <p:cNvPr id="13321" name="Picture 14"/>
            <p:cNvPicPr>
              <a:picLocks noChangeAspect="1"/>
            </p:cNvPicPr>
            <p:nvPr/>
          </p:nvPicPr>
          <p:blipFill>
            <a:blip r:embed="rId4"/>
            <a:srcRect/>
            <a:stretch>
              <a:fillRect/>
            </a:stretch>
          </p:blipFill>
          <p:spPr bwMode="auto">
            <a:xfrm>
              <a:off x="5232276" y="323131"/>
              <a:ext cx="876300" cy="876300"/>
            </a:xfrm>
            <a:prstGeom prst="rect">
              <a:avLst/>
            </a:prstGeom>
            <a:noFill/>
            <a:ln w="9525">
              <a:noFill/>
              <a:miter lim="800000"/>
              <a:headEnd/>
              <a:tailEnd/>
            </a:ln>
          </p:spPr>
        </p:pic>
      </p:grpSp>
      <p:sp>
        <p:nvSpPr>
          <p:cNvPr id="17" name="16 - Ορθογώνιο"/>
          <p:cNvSpPr/>
          <p:nvPr/>
        </p:nvSpPr>
        <p:spPr>
          <a:xfrm rot="16200000">
            <a:off x="-2907506" y="2870993"/>
            <a:ext cx="6858000" cy="1116013"/>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l-GR" sz="2400" dirty="0"/>
              <a:t>Η</a:t>
            </a:r>
            <a:r>
              <a:rPr lang="el-GR" dirty="0"/>
              <a:t>ΛΕΚΤΡΟΝΙΚΟ </a:t>
            </a:r>
            <a:r>
              <a:rPr lang="el-GR" sz="2400" dirty="0"/>
              <a:t>Μ</a:t>
            </a:r>
            <a:r>
              <a:rPr lang="el-GR" dirty="0"/>
              <a:t>ΗΤΡΩΟ </a:t>
            </a:r>
            <a:r>
              <a:rPr lang="el-GR" sz="2400" dirty="0"/>
              <a:t>Α</a:t>
            </a:r>
            <a:r>
              <a:rPr lang="el-GR" dirty="0"/>
              <a:t>ΠΟΒΛΗΤΩΝ</a:t>
            </a:r>
          </a:p>
        </p:txBody>
      </p:sp>
      <p:pic>
        <p:nvPicPr>
          <p:cNvPr id="1026" name="Picture 2" descr="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41879" y="153256"/>
            <a:ext cx="1311610" cy="131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64043" y="307172"/>
            <a:ext cx="2488278" cy="97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Εικόνα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23928" y="5445224"/>
            <a:ext cx="1720072" cy="1216038"/>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4</Words>
  <Application>Microsoft Office PowerPoint</Application>
  <PresentationFormat>Προβολή στην οθόνη (4:3)</PresentationFormat>
  <Paragraphs>3</Paragraphs>
  <Slides>1</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1</vt:i4>
      </vt:variant>
    </vt:vector>
  </HeadingPairs>
  <TitlesOfParts>
    <vt:vector size="5" baseType="lpstr">
      <vt:lpstr>Arial</vt:lpstr>
      <vt:lpstr>Calibri</vt:lpstr>
      <vt:lpstr>Verdana</vt:lpstr>
      <vt:lpstr>Office Theme</vt:lpstr>
      <vt:lpstr> Το Υπουργείο Περιβάλλοντος &amp;  Ενέργειας,  ο  Σύνδεσμος Βιομηχανιών Θεσσαλίας &amp; Κεντρικής Ελλάδος και το Επιμελητήριο Φθιώτιδας   σας προσκαλούν σε ενημερωτική εκδήλωση  για το   ΗΛΕΚΤΡΟΝΙΚΟ ΜΗΤΡΩΟ ΑΠΟΒΛΗΤΩΝ (ΗΜΑ)  τη Δευτέρα  24  Απριλίου και ώρα  16.30 στην αίθουσα εκδηλώσεων του Επιμελητηρίου Φθιώτιδας,  Όθωνος 3, Λαμία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Υπουργείο Περιβάλλοντος &amp; Ενέργειας &amp;   o Σύνδεσμος Βιομηχανιών &amp; Επιχειρήσεων Ανακύκλωσης σας προσκαλούν την  Παρασκευή 10 Φεβρουαρίου &amp; ώρα 10π.μ. στο  σε εκδήλωση για την παρουσίαση του Ηλεκτρονικού Μητρώου Αποβλήτων</dc:title>
  <dc:creator>Maria Vogiatzi</dc:creator>
  <cp:lastModifiedBy>User</cp:lastModifiedBy>
  <cp:revision>27</cp:revision>
  <cp:lastPrinted>2017-04-12T07:23:36Z</cp:lastPrinted>
  <dcterms:created xsi:type="dcterms:W3CDTF">2017-02-02T09:51:07Z</dcterms:created>
  <dcterms:modified xsi:type="dcterms:W3CDTF">2017-04-12T07:29:46Z</dcterms:modified>
</cp:coreProperties>
</file>