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724650" cy="9774238"/>
  <p:defaultTextStyle>
    <a:defPPr>
      <a:defRPr lang="el-G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Μεσαίο στυλ 2 - Έμφαση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Χωρίς στυλ, πλέγμα πίνακα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68D230F3-CF80-4859-8CE7-A43EE81993B5}" styleName="Φωτεινό στυλ 1 - Έμφαση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1" d="100"/>
          <a:sy n="101" d="100"/>
        </p:scale>
        <p:origin x="294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219091-94F0-472A-B88B-92D5F59E486F}" type="datetimeFigureOut">
              <a:rPr lang="el-GR"/>
              <a:pPr>
                <a:defRPr/>
              </a:pPr>
              <a:t>12/4/2017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A1BD9C-6E02-403E-870A-E02062AFBFC3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898BF1-C15B-440A-B938-52CBD00CA70E}" type="datetimeFigureOut">
              <a:rPr lang="el-GR"/>
              <a:pPr>
                <a:defRPr/>
              </a:pPr>
              <a:t>12/4/2017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5CA516-FBF0-417D-8FAD-47D939ED5DC4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E8D9AC-0F9F-4A6C-98CA-831D5CDE6633}" type="datetimeFigureOut">
              <a:rPr lang="el-GR"/>
              <a:pPr>
                <a:defRPr/>
              </a:pPr>
              <a:t>12/4/2017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788DB9-8F17-4612-BF7C-A2E030C46F46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280305-4623-4CCF-911B-5D6175998CD3}" type="datetimeFigureOut">
              <a:rPr lang="el-GR"/>
              <a:pPr>
                <a:defRPr/>
              </a:pPr>
              <a:t>12/4/2017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0EFE32-15B3-4501-BBAF-090B6DDEC9D6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526035-E7EF-4E24-8FA1-E3C378E413B2}" type="datetimeFigureOut">
              <a:rPr lang="el-GR"/>
              <a:pPr>
                <a:defRPr/>
              </a:pPr>
              <a:t>12/4/2017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5A6317-6450-4592-A98E-83609D6E01DF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l-G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l-GR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B4F8E4-BDBE-4596-98FB-30B12C34ECB4}" type="datetimeFigureOut">
              <a:rPr lang="el-GR"/>
              <a:pPr>
                <a:defRPr/>
              </a:pPr>
              <a:t>12/4/2017</a:t>
            </a:fld>
            <a:endParaRPr lang="el-GR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25A513-FFA3-45AC-8683-52744BA6DE1A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l-G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l-GR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980A70-B7B0-4184-8165-A1B2320301E1}" type="datetimeFigureOut">
              <a:rPr lang="el-GR"/>
              <a:pPr>
                <a:defRPr/>
              </a:pPr>
              <a:t>12/4/2017</a:t>
            </a:fld>
            <a:endParaRPr lang="el-GR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2D7312-BD51-4631-AFD4-883DDD56857A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DEC636-D75B-487B-9450-454286B9ABD1}" type="datetimeFigureOut">
              <a:rPr lang="el-GR"/>
              <a:pPr>
                <a:defRPr/>
              </a:pPr>
              <a:t>12/4/2017</a:t>
            </a:fld>
            <a:endParaRPr lang="el-GR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5711D3-7599-4BFD-9CFB-9D566D36499F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0F293A-D877-4B64-8213-BBAF719725CA}" type="datetimeFigureOut">
              <a:rPr lang="el-GR"/>
              <a:pPr>
                <a:defRPr/>
              </a:pPr>
              <a:t>12/4/2017</a:t>
            </a:fld>
            <a:endParaRPr lang="el-GR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941B9E-9F66-4482-9A76-686CA7EDCDBB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l-G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DEFD2F-B1F8-4859-AD0C-2C1B4F4F1308}" type="datetimeFigureOut">
              <a:rPr lang="el-GR"/>
              <a:pPr>
                <a:defRPr/>
              </a:pPr>
              <a:t>12/4/2017</a:t>
            </a:fld>
            <a:endParaRPr lang="el-GR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A1CDE7-4A29-4E8F-8574-F844288240DF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l-GR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E31A71-6DCF-4378-8813-0F41F679A40C}" type="datetimeFigureOut">
              <a:rPr lang="el-GR"/>
              <a:pPr>
                <a:defRPr/>
              </a:pPr>
              <a:t>12/4/2017</a:t>
            </a:fld>
            <a:endParaRPr lang="el-GR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94E6AF-02D1-4BBA-945F-1EE7491E2B09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EE089B1-5235-4C12-BE12-1941ED152A28}" type="datetimeFigureOut">
              <a:rPr lang="el-GR"/>
              <a:pPr>
                <a:defRPr/>
              </a:pPr>
              <a:t>12/4/2017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01ADD71-36CC-4842-8C9B-271B4C5B6064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359" name="Group 23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4178435185"/>
              </p:ext>
            </p:extLst>
          </p:nvPr>
        </p:nvGraphicFramePr>
        <p:xfrm>
          <a:off x="2404003" y="2478901"/>
          <a:ext cx="6272453" cy="3354534"/>
        </p:xfrm>
        <a:graphic>
          <a:graphicData uri="http://schemas.openxmlformats.org/drawingml/2006/table">
            <a:tbl>
              <a:tblPr/>
              <a:tblGrid>
                <a:gridCol w="132534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9471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4868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l-GR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16.30 - 17:00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l-GR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Προσέλευση 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12155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l-GR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17:00 - 17:30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9646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l-GR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Έναρξη – Χαιρετισμοί</a:t>
                      </a:r>
                    </a:p>
                    <a:p>
                      <a:pPr marL="171450" lvl="0" indent="-171450">
                        <a:buFont typeface="Arial" panose="020B0604020202020204" pitchFamily="34" charset="0"/>
                        <a:buChar char="•"/>
                      </a:pPr>
                      <a:r>
                        <a:rPr lang="el-GR" sz="1200" b="0" i="0" kern="1200" dirty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Πρόεδρος Επιμελητηρίου Φθιώτιδας,  κ. </a:t>
                      </a:r>
                      <a:r>
                        <a:rPr lang="el-GR" sz="1200" b="1" i="0" kern="1200" dirty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Α. </a:t>
                      </a:r>
                      <a:r>
                        <a:rPr lang="el-GR" sz="1200" b="1" i="0" kern="1200" dirty="0" err="1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Διαμαντάρας</a:t>
                      </a:r>
                      <a:endParaRPr lang="el-GR" sz="1200" b="1" i="0" kern="12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l-GR" sz="1200" b="0" i="0" kern="1200" dirty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Εκπρόσωπος Διοίκησης Συνδέσμου Βιομηχανιών Θεσσαλίας &amp;   Κεντρικής Ελλάδος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l-GR" sz="1200" b="0" i="0" kern="1200" dirty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Εκπρόσωπος Υπουργείου Περιβάλλοντος και Ενέργειας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l-GR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9646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46664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l-GR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17:30 - 19:30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l-GR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Παρουσίαση Ηλεκτρονικού Μητρώου Αποβλήτων</a:t>
                      </a: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endParaRPr kumimoji="0" lang="el-GR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l-GR" sz="1200" b="0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Εγγραφή &amp; Καταχώρηση υπόχρεων στο ΗΜΑ - Εκθέσεις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l-GR" sz="1200" b="0" i="0" kern="12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200" b="0" i="0" kern="1200" dirty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κα </a:t>
                      </a:r>
                      <a:r>
                        <a:rPr lang="el-GR" sz="1200" b="1" i="0" kern="1200" dirty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Αθηνά-Μαρία </a:t>
                      </a:r>
                      <a:r>
                        <a:rPr lang="el-GR" sz="1200" b="1" i="0" kern="1200" dirty="0" err="1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Βερούχη</a:t>
                      </a:r>
                      <a:r>
                        <a:rPr lang="el-GR" sz="1200" b="1" i="0" kern="1200" dirty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&amp; κα Ελένη </a:t>
                      </a:r>
                      <a:r>
                        <a:rPr lang="el-GR" sz="1200" b="1" i="0" kern="1200" dirty="0" err="1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Καμπράγκου</a:t>
                      </a:r>
                      <a:endParaRPr lang="el-GR" sz="1200" b="1" i="0" kern="12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200" b="0" i="0" kern="1200" dirty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Διεύθυνση Προστασίας Βιοποικιλότητας, Εδάφους και Διαχείρισης Αποβλήτων, ΥΠΕΝ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l-GR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5048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l-GR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19:30 - 20:30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9646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l-GR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Ερωτήσεις - Συζήτηση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9646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pic>
        <p:nvPicPr>
          <p:cNvPr id="14349" name="Picture 4"/>
          <p:cNvPicPr>
            <a:picLocks noChangeAspect="1"/>
          </p:cNvPicPr>
          <p:nvPr/>
        </p:nvPicPr>
        <p:blipFill>
          <a:blip r:embed="rId2"/>
          <a:srcRect t="250" r="30881" b="25314"/>
          <a:stretch>
            <a:fillRect/>
          </a:stretch>
        </p:blipFill>
        <p:spPr bwMode="auto">
          <a:xfrm>
            <a:off x="-36513" y="0"/>
            <a:ext cx="2211388" cy="6850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8 - Ορθογώνιο"/>
          <p:cNvSpPr/>
          <p:nvPr/>
        </p:nvSpPr>
        <p:spPr>
          <a:xfrm rot="16200000">
            <a:off x="-2907506" y="2870993"/>
            <a:ext cx="6858000" cy="1116013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l-GR" sz="2400" dirty="0"/>
              <a:t>Η</a:t>
            </a:r>
            <a:r>
              <a:rPr lang="el-GR" dirty="0"/>
              <a:t>ΛΕΚΤΡΟΝΙΚΟ </a:t>
            </a:r>
            <a:r>
              <a:rPr lang="el-GR" sz="2400" dirty="0"/>
              <a:t>Μ</a:t>
            </a:r>
            <a:r>
              <a:rPr lang="el-GR" dirty="0"/>
              <a:t>ΗΤΡΩΟ </a:t>
            </a:r>
            <a:r>
              <a:rPr lang="el-GR" sz="2400" dirty="0"/>
              <a:t>Α</a:t>
            </a:r>
            <a:r>
              <a:rPr lang="el-GR" dirty="0"/>
              <a:t>ΠΟΒΛΗΤΩΝ</a:t>
            </a:r>
          </a:p>
        </p:txBody>
      </p:sp>
      <p:grpSp>
        <p:nvGrpSpPr>
          <p:cNvPr id="14353" name="Group 15"/>
          <p:cNvGrpSpPr>
            <a:grpSpLocks/>
          </p:cNvGrpSpPr>
          <p:nvPr/>
        </p:nvGrpSpPr>
        <p:grpSpPr bwMode="auto">
          <a:xfrm>
            <a:off x="2706687" y="307817"/>
            <a:ext cx="1968500" cy="1019175"/>
            <a:chOff x="4355976" y="323131"/>
            <a:chExt cx="1752600" cy="876300"/>
          </a:xfrm>
        </p:grpSpPr>
        <p:pic>
          <p:nvPicPr>
            <p:cNvPr id="14355" name="Picture 13"/>
            <p:cNvPicPr>
              <a:picLocks noChangeAspect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355976" y="332656"/>
              <a:ext cx="876300" cy="866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4356" name="Picture 14"/>
            <p:cNvPicPr>
              <a:picLocks noChangeAspect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5232276" y="323131"/>
              <a:ext cx="876300" cy="876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4354" name="TextBox 12"/>
          <p:cNvSpPr txBox="1">
            <a:spLocks noChangeArrowheads="1"/>
          </p:cNvSpPr>
          <p:nvPr/>
        </p:nvSpPr>
        <p:spPr bwMode="auto">
          <a:xfrm>
            <a:off x="2173312" y="1692577"/>
            <a:ext cx="6969125" cy="6771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l-GR" sz="1400" b="1" dirty="0">
                <a:latin typeface="Verdana" pitchFamily="34" charset="0"/>
              </a:rPr>
              <a:t>ΠΡΟΓΡΑΜΜΑ ΕΚΔΗΛΩΣΗΣ</a:t>
            </a:r>
          </a:p>
          <a:p>
            <a:pPr algn="ctr"/>
            <a:r>
              <a:rPr lang="el-GR" sz="1200" dirty="0">
                <a:latin typeface="Verdana" pitchFamily="34" charset="0"/>
              </a:rPr>
              <a:t>Επιμελητήριο Φθιώτιδας, Λαμία</a:t>
            </a:r>
          </a:p>
          <a:p>
            <a:pPr algn="ctr"/>
            <a:r>
              <a:rPr lang="el-GR" sz="1200" dirty="0">
                <a:latin typeface="Verdana" pitchFamily="34" charset="0"/>
              </a:rPr>
              <a:t>Δευτέρα 24 Απριλίου 2017</a:t>
            </a:r>
          </a:p>
        </p:txBody>
      </p:sp>
      <p:pic>
        <p:nvPicPr>
          <p:cNvPr id="12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64043" y="307172"/>
            <a:ext cx="2488278" cy="977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Εικόνα 1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4368" y="5770740"/>
            <a:ext cx="1259632" cy="890521"/>
          </a:xfrm>
          <a:prstGeom prst="rect">
            <a:avLst/>
          </a:prstGeom>
        </p:spPr>
      </p:pic>
      <p:pic>
        <p:nvPicPr>
          <p:cNvPr id="18" name="Picture 2" descr="logo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74844" y="246887"/>
            <a:ext cx="1245628" cy="12456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228</TotalTime>
  <Words>83</Words>
  <Application>Microsoft Office PowerPoint</Application>
  <PresentationFormat>Προβολή στην οθόνη (4:3)</PresentationFormat>
  <Paragraphs>19</Paragraphs>
  <Slides>1</Slides>
  <Notes>0</Notes>
  <HiddenSlides>0</HiddenSlides>
  <MMClips>0</MMClips>
  <ScaleCrop>false</ScaleCrop>
  <HeadingPairs>
    <vt:vector size="6" baseType="variant">
      <vt:variant>
        <vt:lpstr>Γραμματοσειρές που χρησιμοποιούνται</vt:lpstr>
      </vt:variant>
      <vt:variant>
        <vt:i4>3</vt:i4>
      </vt:variant>
      <vt:variant>
        <vt:lpstr>Θέμα</vt:lpstr>
      </vt:variant>
      <vt:variant>
        <vt:i4>1</vt:i4>
      </vt:variant>
      <vt:variant>
        <vt:lpstr>Τίτλοι διαφανειών</vt:lpstr>
      </vt:variant>
      <vt:variant>
        <vt:i4>1</vt:i4>
      </vt:variant>
    </vt:vector>
  </HeadingPairs>
  <TitlesOfParts>
    <vt:vector size="5" baseType="lpstr">
      <vt:lpstr>Arial</vt:lpstr>
      <vt:lpstr>Calibri</vt:lpstr>
      <vt:lpstr>Verdana</vt:lpstr>
      <vt:lpstr>Office Theme</vt:lpstr>
      <vt:lpstr>Παρουσίαση του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Το Υπουργείο Περιβάλλοντος &amp; Ενέργειας &amp;   o Σύνδεσμος Βιομηχανιών &amp; Επιχειρήσεων Ανακύκλωσης σας προσκαλούν την  Παρασκευή 10 Φεβρουαρίου &amp; ώρα 10π.μ. στο  σε εκδήλωση για την παρουσίαση του Ηλεκτρονικού Μητρώου Αποβλήτων</dc:title>
  <dc:creator>Maria Vogiatzi</dc:creator>
  <cp:lastModifiedBy>User</cp:lastModifiedBy>
  <cp:revision>27</cp:revision>
  <cp:lastPrinted>2017-04-12T07:23:36Z</cp:lastPrinted>
  <dcterms:created xsi:type="dcterms:W3CDTF">2017-02-02T09:51:07Z</dcterms:created>
  <dcterms:modified xsi:type="dcterms:W3CDTF">2017-04-12T07:29:41Z</dcterms:modified>
</cp:coreProperties>
</file>